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67" r:id="rId2"/>
    <p:sldId id="268" r:id="rId3"/>
    <p:sldId id="271" r:id="rId4"/>
    <p:sldId id="269" r:id="rId5"/>
    <p:sldId id="274" r:id="rId6"/>
    <p:sldId id="270" r:id="rId7"/>
    <p:sldId id="289" r:id="rId8"/>
    <p:sldId id="290" r:id="rId9"/>
    <p:sldId id="276" r:id="rId10"/>
    <p:sldId id="277" r:id="rId11"/>
    <p:sldId id="279" r:id="rId12"/>
    <p:sldId id="278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97" r:id="rId22"/>
    <p:sldId id="272" r:id="rId23"/>
    <p:sldId id="293" r:id="rId24"/>
    <p:sldId id="294" r:id="rId25"/>
    <p:sldId id="292" r:id="rId26"/>
    <p:sldId id="295" r:id="rId27"/>
    <p:sldId id="263" r:id="rId28"/>
    <p:sldId id="296" r:id="rId29"/>
    <p:sldId id="273" r:id="rId30"/>
    <p:sldId id="265" r:id="rId31"/>
    <p:sldId id="266" r:id="rId32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MaruBuriOTF Regular" panose="020B0600000101010101" pitchFamily="34" charset="-127"/>
      <p:regular r:id="rId3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3CA"/>
    <a:srgbClr val="1E2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709"/>
  </p:normalViewPr>
  <p:slideViewPr>
    <p:cSldViewPr snapToGrid="0">
      <p:cViewPr varScale="1">
        <p:scale>
          <a:sx n="143" d="100"/>
          <a:sy n="143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45C6A-CF4C-7E17-1BCB-88C6961B1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6BD26A-53C5-6421-A6CD-97DC1B4F2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C5F3C5-BE97-BC83-64EF-72CE3CAC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8B68C7-79F3-CD24-17AC-9D5C2C12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4E4A0-1BA9-40B0-052E-2B2BB304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96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CE36E-FB15-8A15-262F-6C8EFD52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7B5456-3666-CC8D-E252-C87FCC58B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6B3300-71AC-4B2F-5ABA-C56D26FE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2658F-CB99-B74C-FC00-7FF51289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CD387-809D-DE27-B8DD-403946A2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105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1F9833-D4ED-6FD8-B657-A61D401F3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84E8BC-AA50-9455-47C2-6F641B3CE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60FC5-2938-3AE6-4270-E738F726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5C428-4F48-2123-7690-84381CAA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ACE5D1-1906-6B51-206B-8E7E2B19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531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156D0-6FEE-08AB-B071-E1DEEE28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3EE63C-078B-2E96-3DD4-BEB1DCAE4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14780-6570-C6B4-BE75-03793E1DF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F0B053-0608-7D56-DAAE-5D45AC99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DA6E2F-2339-C0A3-5FE1-59C6A9ECF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66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5CBB5-3D45-D9BA-27A3-AA9FF032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23DD1B-36BC-A993-2869-D7967AA1F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7CFCC-8DB4-752A-C6ED-5C5D8C0C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56E4D-2204-F65F-FB84-FBE24F60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AE50A-0177-7D71-6607-1FCCF8C1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255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4B16B-91B6-2DCA-C682-092AACEA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39BEC-7544-9ED5-8FB1-6807B3530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A71607-226A-188C-2E6D-702DD404D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286589-EBB8-9FAF-7440-148290CF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D241F1-5459-5AB5-EB74-5817F361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4B61CD-99B1-7547-2D91-7FD02D1B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243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D3A8C-CF49-B493-5C9C-1B89A07D1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21BD7-2817-9693-BA40-8AFB6F40E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9D83C-2243-9B6C-C9DF-12CA6E28A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DC8964-9DF9-ACE8-4664-29696CE72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4C2552-9D47-CA5D-4441-F1565006E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F83DF0-21E8-30D6-4349-B82B1CF3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3FF396-FE68-1845-69BE-02B80714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EE7733-8F64-0F0B-625D-8A00C80B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506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0CFAD-01B7-8F0D-C179-E5029F70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E96AA7-1662-B4BB-0345-38CDB34C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D19081-3420-FEAA-CFA7-7A3D9BFA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C726CB-DB27-990F-EC83-0F9907CF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052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A46D33-5B26-EAA8-A080-B0F116CBF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CE6023-2966-154D-C7C2-BCE192859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2A91AC-BD5F-5EDF-B884-AB432221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138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CF9FA-ECAF-F73D-1F68-CEFCAC2E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25C19-E60A-5F06-A89A-578F4CC39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EFF718-1BA5-DFF8-84EF-F4425D5AB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2AA16D-B08C-22E5-C477-C280B316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4AC53-6C35-4B76-6423-457999EE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7EBED8-5F14-BE78-D10D-0D5CF0BD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22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2A2E3-AF6F-C708-4673-600A9B75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5BECA8-24A1-EC2F-4788-CDB92B27D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E6C4E-AA81-4705-6CEF-73C3FD4EF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5791BD-4B0A-B953-6D7A-3E1F287D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F5000A-2830-A048-E9A8-5A115BD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B4B83-7335-FE50-8242-66323541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07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56A104-6BA2-3090-A0E4-22F499DE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9C444A-B7B8-64CA-9DA3-0B63D4C32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B4937-68A3-3AB8-2BFE-50E0A51C4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BD8B3-34DC-B743-AC90-9D6DB2E3DC44}" type="datetimeFigureOut">
              <a:t>2023. 6. 21.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CF10CC-9FEF-4B38-9FD6-C379238B1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6FD58-D8E3-5DFA-E41A-0DE9D761E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24033-8834-9041-8F41-33C3D60F4646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457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age.geniustodo.shop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7B34E3-2C14-0801-664A-FC26DB65099B}"/>
              </a:ext>
            </a:extLst>
          </p:cNvPr>
          <p:cNvSpPr txBox="1"/>
          <p:nvPr/>
        </p:nvSpPr>
        <p:spPr>
          <a:xfrm>
            <a:off x="4538382" y="2752874"/>
            <a:ext cx="31152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44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To Do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6431B-7576-70E8-18E9-3EE8A07614C0}"/>
              </a:ext>
            </a:extLst>
          </p:cNvPr>
          <p:cNvSpPr txBox="1"/>
          <p:nvPr/>
        </p:nvSpPr>
        <p:spPr>
          <a:xfrm>
            <a:off x="4538382" y="4483423"/>
            <a:ext cx="31152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201910934 </a:t>
            </a:r>
            <a:r>
              <a:rPr kumimoji="1" lang="ko-KR" altLang="en-US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김승엽</a:t>
            </a:r>
          </a:p>
          <a:p>
            <a:pPr algn="ctr"/>
            <a:r>
              <a:rPr kumimoji="1" lang="en-US" altLang="ko-KR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201910925 </a:t>
            </a:r>
            <a:r>
              <a:rPr kumimoji="1" lang="ko-KR" altLang="en-US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김근식</a:t>
            </a:r>
          </a:p>
          <a:p>
            <a:pPr algn="ctr"/>
            <a:r>
              <a:rPr kumimoji="1" lang="en-US" altLang="ko-KR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201910926 </a:t>
            </a:r>
            <a:r>
              <a:rPr kumimoji="1" lang="ko-KR" altLang="en-US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김동현</a:t>
            </a:r>
          </a:p>
          <a:p>
            <a:pPr algn="ctr"/>
            <a:r>
              <a:rPr kumimoji="1" lang="en-US" altLang="ko-KR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201910984 </a:t>
            </a:r>
            <a:r>
              <a:rPr kumimoji="1" lang="ko-KR" altLang="en-US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윤근수</a:t>
            </a:r>
          </a:p>
          <a:p>
            <a:pPr algn="ctr"/>
            <a:r>
              <a:rPr kumimoji="1" lang="en-US" altLang="ko-KR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202110918 </a:t>
            </a:r>
            <a:r>
              <a:rPr kumimoji="1" lang="ko-KR" altLang="en-US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김지윤 </a:t>
            </a:r>
            <a:endParaRPr kumimoji="1" lang="en-US" altLang="ko-Kore-KR" sz="1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AA54CC9-26AB-FDF0-39DE-3C6EC60C949E}"/>
              </a:ext>
            </a:extLst>
          </p:cNvPr>
          <p:cNvCxnSpPr/>
          <p:nvPr/>
        </p:nvCxnSpPr>
        <p:spPr>
          <a:xfrm>
            <a:off x="4320988" y="3522315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7E4688-45C9-9C99-3390-BAAF04145734}"/>
              </a:ext>
            </a:extLst>
          </p:cNvPr>
          <p:cNvSpPr txBox="1"/>
          <p:nvPr/>
        </p:nvSpPr>
        <p:spPr>
          <a:xfrm>
            <a:off x="3048000" y="3629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Coding Genius</a:t>
            </a:r>
          </a:p>
        </p:txBody>
      </p:sp>
    </p:spTree>
    <p:extLst>
      <p:ext uri="{BB962C8B-B14F-4D97-AF65-F5344CB8AC3E}">
        <p14:creationId xmlns:p14="http://schemas.microsoft.com/office/powerpoint/2010/main" val="407808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B61DC88-4E3A-ACCA-77A2-F6B54E23B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8" y="1676342"/>
            <a:ext cx="7277102" cy="45755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6CB4A6-EB89-A5A7-9776-2C59807B9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7743"/>
            <a:ext cx="491489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5C3B12E-C2C8-C41B-9DE9-3AAAF901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5" y="1409528"/>
            <a:ext cx="5204521" cy="322729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A4BB880-64A5-7720-D900-08F18E1FC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17" y="3648825"/>
            <a:ext cx="8860508" cy="30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1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0FE5C1B-5B57-7366-79A3-FECF6E84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9" y="1160649"/>
            <a:ext cx="6068272" cy="2419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6CA41F-C362-FEDF-3799-FEBAE291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76" y="2847178"/>
            <a:ext cx="8713903" cy="40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3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2AF615A-7E96-8ADC-D46D-EC01D11C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07" y="1319826"/>
            <a:ext cx="4434234" cy="31572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B7E8EC2-0CF6-1B9B-23E8-97A01EA1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11" y="2620242"/>
            <a:ext cx="8592996" cy="39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47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7B5991F-1EE9-FF12-4B92-7DF06AC7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9" y="1469718"/>
            <a:ext cx="6058746" cy="32103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248129-8EDB-93CE-EF30-5278FAAF8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21" y="2599766"/>
            <a:ext cx="8608180" cy="39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9A2CF1-D261-7CFC-676B-E035780F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1" y="1083875"/>
            <a:ext cx="6058746" cy="2962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EAA8F-C7F6-44E1-40F6-711BE761F061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B4502B4-4145-AB50-75BD-311CEF408C8E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29F1957-8C6E-FDD8-3F71-AA2174123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956" y="2159914"/>
            <a:ext cx="9184060" cy="41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6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EFD9CB-7E82-3EB0-3B19-773FFD02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786"/>
            <a:ext cx="5431626" cy="3609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1A393-77F5-3AE0-D169-B1F31A692A57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7BC88BFC-542C-F6A1-1A6D-0E36E0CCF819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A4C9532-C9D9-5599-82FC-211E93B7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88" y="2178424"/>
            <a:ext cx="9178568" cy="42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55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27DA8E-4C76-0E33-94C1-B0603549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6" y="1243780"/>
            <a:ext cx="6030167" cy="2667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E230CD-40B3-D161-1A03-204EAD82681A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275C53A-E8C6-0636-4A93-F5DF210FD94D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56C9239-B89B-6975-3707-546DC7A0C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32" y="2473341"/>
            <a:ext cx="8966825" cy="40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3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44E77B-788E-E5D2-A898-513D16AA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87" y="1316843"/>
            <a:ext cx="6020640" cy="2610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776BC8-804D-AC91-34EC-192669E6B73F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2CB607C-FDA3-9F25-E37C-7F4F9488091A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FFA63BB-8CB9-90DC-B56C-3CFC17A96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437" y="2468865"/>
            <a:ext cx="8983122" cy="41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0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01B901-B7F3-FF5E-2A57-477C1B4C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97" y="1401449"/>
            <a:ext cx="6049219" cy="2457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DFE363-1CCD-34D9-A0AF-69C7526BCECD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2C441F3-8AB6-FFE7-372C-3153B864D9B4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0942A8A-2FB0-A303-6571-7CE88A99D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76" y="2202127"/>
            <a:ext cx="9569427" cy="43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76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4538382" y="2752874"/>
            <a:ext cx="31152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44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목차</a:t>
            </a:r>
            <a:endParaRPr kumimoji="1" lang="en-US" altLang="ko-Kore-KR" sz="44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320988" y="3522315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37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20D73D-117F-BD6F-AD88-4FEEA216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8" y="1231294"/>
            <a:ext cx="5409225" cy="3110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F691E5-4CCC-BCF2-50A0-F91C3B886F57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9BD44C8-1F79-52F3-5807-872F8B6C7031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4A6E97A-B7A0-6126-916C-4F9930A7F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39" y="1132682"/>
            <a:ext cx="8500333" cy="56621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25336F-037C-6951-7733-6036F9CA3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33970"/>
            <a:ext cx="7772400" cy="43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67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F691E5-4CCC-BCF2-50A0-F91C3B886F57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9BD44C8-1F79-52F3-5807-872F8B6C7031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A25336F-037C-6951-7733-6036F9CA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12" y="2334236"/>
            <a:ext cx="6369424" cy="3597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AC831-8768-FCE4-62E7-5C8EB42AE793}"/>
              </a:ext>
            </a:extLst>
          </p:cNvPr>
          <p:cNvSpPr txBox="1"/>
          <p:nvPr/>
        </p:nvSpPr>
        <p:spPr>
          <a:xfrm>
            <a:off x="3662083" y="1668144"/>
            <a:ext cx="4195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비기능적 요구사항</a:t>
            </a:r>
            <a:endParaRPr kumimoji="1" lang="en-US" altLang="ko-Kore-KR" sz="24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16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4538382" y="2752874"/>
            <a:ext cx="31152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44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구현</a:t>
            </a:r>
            <a:endParaRPr kumimoji="1" lang="en-US" altLang="ko-Kore-KR" sz="44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320988" y="3522315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5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ML - 위키백과, 우리 모두의 백과사전">
            <a:extLst>
              <a:ext uri="{FF2B5EF4-FFF2-40B4-BE49-F238E27FC236}">
                <a16:creationId xmlns:a16="http://schemas.microsoft.com/office/drawing/2014/main" id="{F9EDC574-3B70-1173-DD74-39B3B5C8A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05" y="2553343"/>
            <a:ext cx="1060823" cy="106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BDEC7E-875C-7216-AD96-443EF36FEA43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구현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FFA4D13C-9DD1-24AE-BC19-D1C6744384C1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B211AE-A279-51EB-F18E-60E1504445B4}"/>
              </a:ext>
            </a:extLst>
          </p:cNvPr>
          <p:cNvSpPr txBox="1"/>
          <p:nvPr/>
        </p:nvSpPr>
        <p:spPr>
          <a:xfrm>
            <a:off x="1281954" y="1765313"/>
            <a:ext cx="31152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Front-End</a:t>
            </a:r>
            <a:endParaRPr kumimoji="1" lang="en-US" altLang="ko-Kore-KR" sz="20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535C-B093-D3C3-34FB-387F1309F9DA}"/>
              </a:ext>
            </a:extLst>
          </p:cNvPr>
          <p:cNvSpPr txBox="1"/>
          <p:nvPr/>
        </p:nvSpPr>
        <p:spPr>
          <a:xfrm>
            <a:off x="7189695" y="872355"/>
            <a:ext cx="31152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Back-End</a:t>
            </a:r>
            <a:endParaRPr kumimoji="1" lang="en-US" altLang="ko-Kore-KR" sz="20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pic>
        <p:nvPicPr>
          <p:cNvPr id="2052" name="Picture 4" descr="CSS - 위키백과, 우리 모두의 백과사전">
            <a:extLst>
              <a:ext uri="{FF2B5EF4-FFF2-40B4-BE49-F238E27FC236}">
                <a16:creationId xmlns:a16="http://schemas.microsoft.com/office/drawing/2014/main" id="{69FCD4C5-E5BB-8A06-E103-85C3952D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91" y="2553342"/>
            <a:ext cx="751909" cy="10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2C00B5F-D241-345B-5889-947E7FB1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789" y="2677354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jango, 일반, 로고 아이콘 에 Devicon">
            <a:extLst>
              <a:ext uri="{FF2B5EF4-FFF2-40B4-BE49-F238E27FC236}">
                <a16:creationId xmlns:a16="http://schemas.microsoft.com/office/drawing/2014/main" id="{03BE939F-494E-55D5-D090-12FF1D4D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951" y="3490154"/>
            <a:ext cx="2238188" cy="22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pring Framework - 스프링 컨테이너(Spring Container)">
            <a:extLst>
              <a:ext uri="{FF2B5EF4-FFF2-40B4-BE49-F238E27FC236}">
                <a16:creationId xmlns:a16="http://schemas.microsoft.com/office/drawing/2014/main" id="{647E94D5-60FC-37E0-6582-A69B9626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816" y="1784396"/>
            <a:ext cx="1346947" cy="13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자바 - 무료 심벌 마크개 아이콘">
            <a:extLst>
              <a:ext uri="{FF2B5EF4-FFF2-40B4-BE49-F238E27FC236}">
                <a16:creationId xmlns:a16="http://schemas.microsoft.com/office/drawing/2014/main" id="{7BC81C99-92BF-8B67-7A35-348691E35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551" y="1615185"/>
            <a:ext cx="1673411" cy="16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EE0911B7-C817-8AFE-53CC-0BE76B80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22" y="5029952"/>
            <a:ext cx="1365945" cy="81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F8B50E-0DD8-BD41-E469-1200DEED162B}"/>
              </a:ext>
            </a:extLst>
          </p:cNvPr>
          <p:cNvSpPr txBox="1"/>
          <p:nvPr/>
        </p:nvSpPr>
        <p:spPr>
          <a:xfrm>
            <a:off x="7189695" y="3938285"/>
            <a:ext cx="31152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Server</a:t>
            </a:r>
          </a:p>
        </p:txBody>
      </p:sp>
      <p:pic>
        <p:nvPicPr>
          <p:cNvPr id="2072" name="Picture 24" descr="Mongodb, 로고 아이콘 에 Vector Logo">
            <a:extLst>
              <a:ext uri="{FF2B5EF4-FFF2-40B4-BE49-F238E27FC236}">
                <a16:creationId xmlns:a16="http://schemas.microsoft.com/office/drawing/2014/main" id="{DCF39796-5062-EC6F-FBE1-FBD293D1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765" y="4409952"/>
            <a:ext cx="2479998" cy="12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A17CA090-6BBB-E337-B3FB-F9E4FCA5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243" y="5356338"/>
            <a:ext cx="2823882" cy="125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046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DEC7E-875C-7216-AD96-443EF36FEA43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구현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FFA4D13C-9DD1-24AE-BC19-D1C6744384C1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B211AE-A279-51EB-F18E-60E1504445B4}"/>
              </a:ext>
            </a:extLst>
          </p:cNvPr>
          <p:cNvSpPr txBox="1"/>
          <p:nvPr/>
        </p:nvSpPr>
        <p:spPr>
          <a:xfrm>
            <a:off x="-439269" y="1657737"/>
            <a:ext cx="6122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API </a:t>
            </a:r>
            <a:r>
              <a:rPr kumimoji="1" lang="ko-KR" altLang="en-US" sz="28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명세서 </a:t>
            </a:r>
            <a:r>
              <a:rPr kumimoji="1" lang="en-US" altLang="ko-KR" sz="28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 - Swagger</a:t>
            </a:r>
            <a:endParaRPr kumimoji="1" lang="en-US" altLang="ko-Kore-KR" sz="28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09416-C9EA-B9AE-DC6D-FFF8EDB4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1" y="2401611"/>
            <a:ext cx="5806493" cy="36586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B79AD8-1144-B9D0-D1F3-4C29AB16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24" y="2649044"/>
            <a:ext cx="6355976" cy="33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33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F691E5-4CCC-BCF2-50A0-F91C3B886F57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구현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9BD44C8-1F79-52F3-5807-872F8B6C7031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EA6AD77-819F-2A23-45D8-9298A5D5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25" y="1192306"/>
            <a:ext cx="4663367" cy="56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22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0BA9830-3172-DE0F-044E-3DE5B2C703C4}"/>
              </a:ext>
            </a:extLst>
          </p:cNvPr>
          <p:cNvSpPr txBox="1"/>
          <p:nvPr/>
        </p:nvSpPr>
        <p:spPr>
          <a:xfrm>
            <a:off x="3034553" y="3167390"/>
            <a:ext cx="6122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ko-KR" sz="28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https://page.geniustodo.shop/</a:t>
            </a:r>
            <a:endParaRPr kumimoji="1" lang="en-US" altLang="ko-Kore-KR" sz="28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1DE52-F0EE-CC0B-27F5-1A73D41ABC61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구현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2056BE0-F5E3-D737-79C8-DB97D4B273BC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321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98E722-0EF7-1CFD-5A11-D55A70E7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99" y="2559580"/>
            <a:ext cx="6403414" cy="1246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BA9830-3172-DE0F-044E-3DE5B2C703C4}"/>
              </a:ext>
            </a:extLst>
          </p:cNvPr>
          <p:cNvSpPr txBox="1"/>
          <p:nvPr/>
        </p:nvSpPr>
        <p:spPr>
          <a:xfrm>
            <a:off x="2624044" y="1828067"/>
            <a:ext cx="6122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비 기능적 요구사항 </a:t>
            </a:r>
            <a:r>
              <a:rPr kumimoji="1" lang="en-US" altLang="ko-KR" sz="28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-</a:t>
            </a:r>
            <a:r>
              <a:rPr kumimoji="1" lang="ko-KR" altLang="en-US" sz="28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 보안</a:t>
            </a:r>
            <a:endParaRPr kumimoji="1" lang="en-US" altLang="ko-Kore-KR" sz="28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1DE52-F0EE-CC0B-27F5-1A73D41ABC61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구현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2056BE0-F5E3-D737-79C8-DB97D4B273BC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63CBBE7-F20D-E39E-5B95-000C9AEF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9" y="2415253"/>
            <a:ext cx="5334000" cy="27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94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0BA9830-3172-DE0F-044E-3DE5B2C703C4}"/>
              </a:ext>
            </a:extLst>
          </p:cNvPr>
          <p:cNvSpPr txBox="1"/>
          <p:nvPr/>
        </p:nvSpPr>
        <p:spPr>
          <a:xfrm>
            <a:off x="2624044" y="1828067"/>
            <a:ext cx="6122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로그인</a:t>
            </a:r>
            <a:endParaRPr kumimoji="1" lang="en-US" altLang="ko-Kore-KR" sz="28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1DE52-F0EE-CC0B-27F5-1A73D41ABC61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구현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2056BE0-F5E3-D737-79C8-DB97D4B273BC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B65B49D-1437-B433-C295-1DBBD811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90" y="2549916"/>
            <a:ext cx="7772400" cy="25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4538382" y="2752874"/>
            <a:ext cx="31152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44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느낀점</a:t>
            </a:r>
            <a:endParaRPr kumimoji="1" lang="en-US" altLang="ko-Kore-KR" sz="44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320988" y="3522315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15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목차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ACE81B-0079-42E5-5E6A-EC7F9D0AE80A}"/>
              </a:ext>
            </a:extLst>
          </p:cNvPr>
          <p:cNvSpPr txBox="1"/>
          <p:nvPr/>
        </p:nvSpPr>
        <p:spPr>
          <a:xfrm>
            <a:off x="0" y="1744345"/>
            <a:ext cx="544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1.</a:t>
            </a:r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 프로젝트를 위하여</a:t>
            </a:r>
            <a:r>
              <a:rPr kumimoji="1" lang="en-US" altLang="ko-KR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..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783F1-9536-01AA-0CA1-C1B912036B60}"/>
              </a:ext>
            </a:extLst>
          </p:cNvPr>
          <p:cNvSpPr txBox="1"/>
          <p:nvPr/>
        </p:nvSpPr>
        <p:spPr>
          <a:xfrm>
            <a:off x="322729" y="2623881"/>
            <a:ext cx="544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2.</a:t>
            </a:r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 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92345-77A7-091B-DB86-33A7B98A6617}"/>
              </a:ext>
            </a:extLst>
          </p:cNvPr>
          <p:cNvSpPr txBox="1"/>
          <p:nvPr/>
        </p:nvSpPr>
        <p:spPr>
          <a:xfrm>
            <a:off x="1936376" y="3503417"/>
            <a:ext cx="544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3.</a:t>
            </a:r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 구현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CF269-DD24-3192-68DE-B93313B8B324}"/>
              </a:ext>
            </a:extLst>
          </p:cNvPr>
          <p:cNvSpPr txBox="1"/>
          <p:nvPr/>
        </p:nvSpPr>
        <p:spPr>
          <a:xfrm>
            <a:off x="3675529" y="4382953"/>
            <a:ext cx="544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4.</a:t>
            </a:r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 느낀점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BE206F6-92C3-522A-BC44-C5EFFE6065F5}"/>
              </a:ext>
            </a:extLst>
          </p:cNvPr>
          <p:cNvCxnSpPr>
            <a:cxnSpLocks/>
          </p:cNvCxnSpPr>
          <p:nvPr/>
        </p:nvCxnSpPr>
        <p:spPr>
          <a:xfrm>
            <a:off x="681317" y="2329120"/>
            <a:ext cx="1255059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51CBC3E-9817-68D4-515C-AC8FEAF36BDF}"/>
              </a:ext>
            </a:extLst>
          </p:cNvPr>
          <p:cNvCxnSpPr>
            <a:cxnSpLocks/>
          </p:cNvCxnSpPr>
          <p:nvPr/>
        </p:nvCxnSpPr>
        <p:spPr>
          <a:xfrm>
            <a:off x="2438399" y="3207661"/>
            <a:ext cx="1255059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A784A63D-B992-0C05-7874-53C47E658683}"/>
              </a:ext>
            </a:extLst>
          </p:cNvPr>
          <p:cNvCxnSpPr>
            <a:cxnSpLocks/>
          </p:cNvCxnSpPr>
          <p:nvPr/>
        </p:nvCxnSpPr>
        <p:spPr>
          <a:xfrm>
            <a:off x="4087905" y="4059309"/>
            <a:ext cx="1255059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9ACD8A30-EF21-D37E-609A-D9C43A10E6F0}"/>
              </a:ext>
            </a:extLst>
          </p:cNvPr>
          <p:cNvCxnSpPr>
            <a:cxnSpLocks/>
          </p:cNvCxnSpPr>
          <p:nvPr/>
        </p:nvCxnSpPr>
        <p:spPr>
          <a:xfrm>
            <a:off x="5611905" y="4982674"/>
            <a:ext cx="1255059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01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10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37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2566146" y="2752874"/>
            <a:ext cx="6362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44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프로젝트를 위하여</a:t>
            </a:r>
            <a:r>
              <a:rPr kumimoji="1" lang="en-US" altLang="ko-KR" sz="44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…</a:t>
            </a:r>
            <a:endParaRPr kumimoji="1" lang="en-US" altLang="ko-Kore-KR" sz="44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320988" y="3522315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481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0" y="287580"/>
            <a:ext cx="41865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프로젝트를 위하여</a:t>
            </a:r>
            <a:r>
              <a:rPr kumimoji="1" lang="en-US" altLang="ko-KR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..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26FE1DB-6AAC-24D1-60E0-66920C24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5" y="1826507"/>
            <a:ext cx="4186518" cy="1673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7D586-22B3-BE95-AE52-9F7DD44E8A66}"/>
              </a:ext>
            </a:extLst>
          </p:cNvPr>
          <p:cNvSpPr txBox="1"/>
          <p:nvPr/>
        </p:nvSpPr>
        <p:spPr>
          <a:xfrm>
            <a:off x="268940" y="1327488"/>
            <a:ext cx="47423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- GitHub Organization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E775F7-DE73-4B6F-1D02-7FB288B0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08" y="1804685"/>
            <a:ext cx="5836021" cy="26850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B1A24A-2EC2-7EB2-E935-9205C6E0D1D5}"/>
              </a:ext>
            </a:extLst>
          </p:cNvPr>
          <p:cNvSpPr txBox="1"/>
          <p:nvPr/>
        </p:nvSpPr>
        <p:spPr>
          <a:xfrm>
            <a:off x="4966446" y="1327488"/>
            <a:ext cx="5522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- Repository Management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55583-A220-AD59-FAEC-C2AC6D832443}"/>
              </a:ext>
            </a:extLst>
          </p:cNvPr>
          <p:cNvSpPr txBox="1"/>
          <p:nvPr/>
        </p:nvSpPr>
        <p:spPr>
          <a:xfrm>
            <a:off x="-121026" y="5245065"/>
            <a:ext cx="5522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- </a:t>
            </a:r>
            <a:r>
              <a:rPr kumimoji="1" lang="ko-KR" altLang="en-US" sz="20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매주 </a:t>
            </a:r>
            <a:r>
              <a:rPr kumimoji="1" lang="en-US" altLang="ko-KR" sz="20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2</a:t>
            </a:r>
            <a:r>
              <a:rPr kumimoji="1" lang="ko-KR" altLang="en-US" sz="20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회 꾸준한 회의</a:t>
            </a:r>
            <a:endParaRPr kumimoji="1" lang="en-US" altLang="ko-Kore-KR" sz="20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7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4538382" y="2752874"/>
            <a:ext cx="31152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44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44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320988" y="3522315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6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8E6CD7D-0100-EDC6-4FF5-6FA2CCBF8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237" y="1833033"/>
            <a:ext cx="5867400" cy="4726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26E63F-FAAB-D134-1272-A82FBD825669}"/>
              </a:ext>
            </a:extLst>
          </p:cNvPr>
          <p:cNvSpPr txBox="1"/>
          <p:nvPr/>
        </p:nvSpPr>
        <p:spPr>
          <a:xfrm>
            <a:off x="4491319" y="1248258"/>
            <a:ext cx="3115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요구사항 추출</a:t>
            </a:r>
            <a:endParaRPr kumimoji="1" lang="en-US" altLang="ko-Kore-KR" sz="24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000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26E63F-FAAB-D134-1272-A82FBD825669}"/>
              </a:ext>
            </a:extLst>
          </p:cNvPr>
          <p:cNvSpPr txBox="1"/>
          <p:nvPr/>
        </p:nvSpPr>
        <p:spPr>
          <a:xfrm>
            <a:off x="4043082" y="1088369"/>
            <a:ext cx="368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유스케이스 다이어그램</a:t>
            </a:r>
            <a:endParaRPr kumimoji="1" lang="en-US" altLang="ko-Kore-KR" sz="24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E494F6-521D-EFC3-E4BA-2B6E3588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712259"/>
            <a:ext cx="5313426" cy="47593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FE3EB3-7F74-4330-6F28-BE5958E8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88" y="1712259"/>
            <a:ext cx="5655229" cy="36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6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925E9-DD44-2DEB-38EB-2FC4289FD9D8}"/>
              </a:ext>
            </a:extLst>
          </p:cNvPr>
          <p:cNvSpPr txBox="1"/>
          <p:nvPr/>
        </p:nvSpPr>
        <p:spPr>
          <a:xfrm>
            <a:off x="0" y="287580"/>
            <a:ext cx="3115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>
                <a:solidFill>
                  <a:srgbClr val="C4C3CA"/>
                </a:solidFill>
                <a:latin typeface="MaruBuriOTF Regular" panose="020B0600000101010101" pitchFamily="34" charset="-127"/>
                <a:ea typeface="MaruBuriOTF Regular" panose="020B0600000101010101" pitchFamily="34" charset="-127"/>
              </a:rPr>
              <a:t>설계</a:t>
            </a:r>
            <a:endParaRPr kumimoji="1" lang="en-US" altLang="ko-Kore-KR" sz="3200">
              <a:solidFill>
                <a:srgbClr val="C4C3CA"/>
              </a:solidFill>
              <a:latin typeface="MaruBuriOTF Regular" panose="020B0600000101010101" pitchFamily="34" charset="-127"/>
              <a:ea typeface="MaruBuriOTF Regular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F2A2712-1513-3F19-EDF1-574EBC7BD592}"/>
              </a:ext>
            </a:extLst>
          </p:cNvPr>
          <p:cNvCxnSpPr/>
          <p:nvPr/>
        </p:nvCxnSpPr>
        <p:spPr>
          <a:xfrm>
            <a:off x="493058" y="926143"/>
            <a:ext cx="3550024" cy="0"/>
          </a:xfrm>
          <a:prstGeom prst="line">
            <a:avLst/>
          </a:prstGeom>
          <a:ln w="19050">
            <a:solidFill>
              <a:srgbClr val="C4C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8F84794-F82D-9A34-C879-BED6FAF0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45" y="2114774"/>
            <a:ext cx="5227930" cy="34071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1E2B5D-1BB6-35CB-1089-2B37063C1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35" y="170331"/>
            <a:ext cx="8822512" cy="642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65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100</Words>
  <Application>Microsoft Macintosh PowerPoint</Application>
  <PresentationFormat>와이드스크린</PresentationFormat>
  <Paragraphs>52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Calibri Light</vt:lpstr>
      <vt:lpstr>Arial</vt:lpstr>
      <vt:lpstr>Calibri</vt:lpstr>
      <vt:lpstr>MaruBuriOTF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동현 김</dc:creator>
  <cp:lastModifiedBy>동현 김</cp:lastModifiedBy>
  <cp:revision>1</cp:revision>
  <dcterms:created xsi:type="dcterms:W3CDTF">2023-06-21T05:10:53Z</dcterms:created>
  <dcterms:modified xsi:type="dcterms:W3CDTF">2023-06-21T05:48:31Z</dcterms:modified>
</cp:coreProperties>
</file>